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E311-BA2A-4621-B516-3A7D14678A1C}" type="datetimeFigureOut">
              <a:rPr lang="es-ES" smtClean="0"/>
              <a:t>12/12/2019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AF0F6-3E94-40EA-B4D6-3E411CE003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0408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E311-BA2A-4621-B516-3A7D14678A1C}" type="datetimeFigureOut">
              <a:rPr lang="es-ES" smtClean="0"/>
              <a:t>12/12/2019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AF0F6-3E94-40EA-B4D6-3E411CE003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8170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E311-BA2A-4621-B516-3A7D14678A1C}" type="datetimeFigureOut">
              <a:rPr lang="es-ES" smtClean="0"/>
              <a:t>12/12/2019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AF0F6-3E94-40EA-B4D6-3E411CE003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3391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E311-BA2A-4621-B516-3A7D14678A1C}" type="datetimeFigureOut">
              <a:rPr lang="es-ES" smtClean="0"/>
              <a:t>12/12/2019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AF0F6-3E94-40EA-B4D6-3E411CE003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8450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E311-BA2A-4621-B516-3A7D14678A1C}" type="datetimeFigureOut">
              <a:rPr lang="es-ES" smtClean="0"/>
              <a:t>12/12/2019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AF0F6-3E94-40EA-B4D6-3E411CE003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0866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E311-BA2A-4621-B516-3A7D14678A1C}" type="datetimeFigureOut">
              <a:rPr lang="es-ES" smtClean="0"/>
              <a:t>12/12/2019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AF0F6-3E94-40EA-B4D6-3E411CE003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5841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E311-BA2A-4621-B516-3A7D14678A1C}" type="datetimeFigureOut">
              <a:rPr lang="es-ES" smtClean="0"/>
              <a:t>12/12/2019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AF0F6-3E94-40EA-B4D6-3E411CE003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1772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E311-BA2A-4621-B516-3A7D14678A1C}" type="datetimeFigureOut">
              <a:rPr lang="es-ES" smtClean="0"/>
              <a:t>12/12/2019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AF0F6-3E94-40EA-B4D6-3E411CE003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0914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E311-BA2A-4621-B516-3A7D14678A1C}" type="datetimeFigureOut">
              <a:rPr lang="es-ES" smtClean="0"/>
              <a:t>12/12/2019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AF0F6-3E94-40EA-B4D6-3E411CE003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3170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E311-BA2A-4621-B516-3A7D14678A1C}" type="datetimeFigureOut">
              <a:rPr lang="es-ES" smtClean="0"/>
              <a:t>12/12/2019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AF0F6-3E94-40EA-B4D6-3E411CE003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7749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CE311-BA2A-4621-B516-3A7D14678A1C}" type="datetimeFigureOut">
              <a:rPr lang="es-ES" smtClean="0"/>
              <a:t>12/12/2019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AF0F6-3E94-40EA-B4D6-3E411CE003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4463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CE311-BA2A-4621-B516-3A7D14678A1C}" type="datetimeFigureOut">
              <a:rPr lang="es-ES" smtClean="0"/>
              <a:t>12/12/2019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AF0F6-3E94-40EA-B4D6-3E411CE003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871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derechos human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924"/>
            <a:ext cx="12192000" cy="669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4000" dirty="0" smtClean="0"/>
              <a:t>LOS DERECHOS HUMANOS </a:t>
            </a:r>
          </a:p>
          <a:p>
            <a:r>
              <a:rPr lang="es-ES" sz="1800" dirty="0" smtClean="0">
                <a:latin typeface="Bahnschrift Light" panose="020B0502040204020203" pitchFamily="34" charset="0"/>
              </a:rPr>
              <a:t>Realizado por: Ana Gutiérrez</a:t>
            </a:r>
          </a:p>
        </p:txBody>
      </p:sp>
    </p:spTree>
    <p:extLst>
      <p:ext uri="{BB962C8B-B14F-4D97-AF65-F5344CB8AC3E}">
        <p14:creationId xmlns:p14="http://schemas.microsoft.com/office/powerpoint/2010/main" val="3100578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SemiCondensed" panose="020B0502040204020203" pitchFamily="34" charset="0"/>
              </a:rPr>
              <a:t>9.Nadie podrá ser detenido arbitrariamente ni desterrado.</a:t>
            </a:r>
            <a:endParaRPr lang="es-ES" dirty="0">
              <a:latin typeface="Bahnschrift Light Semi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1075" y="2096294"/>
            <a:ext cx="260985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423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10.Derecho a un juicio justo.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1690" y="2240924"/>
            <a:ext cx="5061397" cy="373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469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11.Derecho a la presunción de inocencia. 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0479" y="2421228"/>
            <a:ext cx="4868214" cy="3065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821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12.Derecho a la intimidad.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8500" y="2475348"/>
            <a:ext cx="5715000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760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13.Derecho a la libertad de movimiento.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0600" y="1825625"/>
            <a:ext cx="715080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078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14.Derecho de asilo.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0174" y="2202287"/>
            <a:ext cx="5666705" cy="325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239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15.Derecho a la nacionalidad.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5409" y="1825625"/>
            <a:ext cx="294118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81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16.Derecho al matrimonio.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1386" y="2292439"/>
            <a:ext cx="5125792" cy="278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04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17.Derecho a la propiedad.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8970" y="1825625"/>
            <a:ext cx="435405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846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18.Derecho a la libertad de pensamiento , conciencia y religión.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2575775"/>
            <a:ext cx="3102735" cy="235683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254" y="2459866"/>
            <a:ext cx="3348507" cy="24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764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1.Todos los seres humanos nacemos libres e iguales.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47741"/>
            <a:ext cx="3683356" cy="388942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766" y="2189409"/>
            <a:ext cx="4700789" cy="335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03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19.Derecho a la libertad de expresión.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3433" y="1825625"/>
            <a:ext cx="302513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92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20.Derecho a la libertad de reunión.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3650" y="2137893"/>
            <a:ext cx="6928834" cy="312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456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21.Derecho a la democracia.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0174" y="2150772"/>
            <a:ext cx="5254581" cy="382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6028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22</a:t>
            </a:r>
            <a:r>
              <a:rPr lang="es-ES" dirty="0" smtClean="0">
                <a:latin typeface="Bahnschrift Condensed" panose="020B0502040204020203" pitchFamily="34" charset="0"/>
              </a:rPr>
              <a:t>.</a:t>
            </a:r>
            <a:r>
              <a:rPr lang="es-ES" dirty="0" smtClean="0">
                <a:latin typeface="Bahnschrift Light SemiCondensed" panose="020B0502040204020203" pitchFamily="34" charset="0"/>
              </a:rPr>
              <a:t>Der</a:t>
            </a:r>
            <a:r>
              <a:rPr lang="es-ES" dirty="0" smtClean="0">
                <a:latin typeface="Bahnschrift Light Condensed" panose="020B0502040204020203" pitchFamily="34" charset="0"/>
              </a:rPr>
              <a:t>echo a la seguridad social.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8052" y="2189408"/>
            <a:ext cx="5267458" cy="379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317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23.Derecho al trabajo.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8051" y="2240923"/>
            <a:ext cx="5589431" cy="325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588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24.Derecho al ocio.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5325" y="1944710"/>
            <a:ext cx="5872766" cy="401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650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25.Derecho a un nivel de vida adecuado.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4750" y="2472531"/>
            <a:ext cx="476250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866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26.Derecho a la educación.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8354" y="2215165"/>
            <a:ext cx="5615189" cy="374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390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27.Derecho a la cultura.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2496" y="1825625"/>
            <a:ext cx="652700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0391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28.Derecho al orden social.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5800" y="2401094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55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2.Todo el mundo tiene derecho a estos derechos.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0475" y="1915777"/>
            <a:ext cx="406741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768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29.Derecho a las libertades y al respeto de la comunidad.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4750" y="3039269"/>
            <a:ext cx="476250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223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30.Derecho a que estos derechos no sean suprimidos en ninguna circunstancia.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2912" y="2691606"/>
            <a:ext cx="36861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4353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6000" dirty="0" smtClean="0">
                <a:latin typeface="Bahnschrift Light" panose="020B0502040204020203" pitchFamily="34" charset="0"/>
              </a:rPr>
              <a:t>FIN</a:t>
            </a:r>
            <a:endParaRPr lang="es-ES" sz="6000" dirty="0">
              <a:latin typeface="Bahnschrift Light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1037" y="3077369"/>
            <a:ext cx="320992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00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3.Derecho a la vida.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1000" y="2529681"/>
            <a:ext cx="3810000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95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4.Nadie será sometido a esclavitud o servidumbre.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1" y="2215167"/>
            <a:ext cx="6117464" cy="377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555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SemiCondensed" panose="020B0502040204020203" pitchFamily="34" charset="0"/>
              </a:rPr>
              <a:t>5.Nadie será sometido a tortura.</a:t>
            </a:r>
            <a:endParaRPr lang="es-ES" dirty="0">
              <a:latin typeface="Bahnschrift Light Semi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9110" y="1963614"/>
            <a:ext cx="6040191" cy="39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685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6.Todo ser humano tiene derecho a personalidad jurídica.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2142" y="2125014"/>
            <a:ext cx="5125791" cy="356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637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7.Todos somos iguales ante la ley.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5543" y="1838504"/>
            <a:ext cx="494030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665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ahnschrift Light Condensed" panose="020B0502040204020203" pitchFamily="34" charset="0"/>
              </a:rPr>
              <a:t>8.Todo el mundo tiene derecho a defenderse ante los tribunales.</a:t>
            </a:r>
            <a:endParaRPr lang="es-ES" dirty="0">
              <a:latin typeface="Bahnschrift Light Condensed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43965" y="2343944"/>
            <a:ext cx="3940935" cy="370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424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214</Words>
  <Application>Microsoft Office PowerPoint</Application>
  <PresentationFormat>Panorámica</PresentationFormat>
  <Paragraphs>33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0" baseType="lpstr">
      <vt:lpstr>Arial</vt:lpstr>
      <vt:lpstr>Bahnschrift Condensed</vt:lpstr>
      <vt:lpstr>Bahnschrift Light</vt:lpstr>
      <vt:lpstr>Bahnschrift Light Condensed</vt:lpstr>
      <vt:lpstr>Bahnschrift Light SemiCondensed</vt:lpstr>
      <vt:lpstr>Calibri</vt:lpstr>
      <vt:lpstr>Calibri Light</vt:lpstr>
      <vt:lpstr>Tema de Office</vt:lpstr>
      <vt:lpstr>Presentación de PowerPoint</vt:lpstr>
      <vt:lpstr>1.Todos los seres humanos nacemos libres e iguales.</vt:lpstr>
      <vt:lpstr>2.Todo el mundo tiene derecho a estos derechos.</vt:lpstr>
      <vt:lpstr>3.Derecho a la vida.</vt:lpstr>
      <vt:lpstr>4.Nadie será sometido a esclavitud o servidumbre.</vt:lpstr>
      <vt:lpstr>5.Nadie será sometido a tortura.</vt:lpstr>
      <vt:lpstr>6.Todo ser humano tiene derecho a personalidad jurídica.</vt:lpstr>
      <vt:lpstr>7.Todos somos iguales ante la ley.</vt:lpstr>
      <vt:lpstr>8.Todo el mundo tiene derecho a defenderse ante los tribunales.</vt:lpstr>
      <vt:lpstr>9.Nadie podrá ser detenido arbitrariamente ni desterrado.</vt:lpstr>
      <vt:lpstr>10.Derecho a un juicio justo.</vt:lpstr>
      <vt:lpstr>11.Derecho a la presunción de inocencia. </vt:lpstr>
      <vt:lpstr>12.Derecho a la intimidad.</vt:lpstr>
      <vt:lpstr>13.Derecho a la libertad de movimiento.</vt:lpstr>
      <vt:lpstr>14.Derecho de asilo.</vt:lpstr>
      <vt:lpstr>15.Derecho a la nacionalidad.</vt:lpstr>
      <vt:lpstr>16.Derecho al matrimonio.</vt:lpstr>
      <vt:lpstr>17.Derecho a la propiedad.</vt:lpstr>
      <vt:lpstr>18.Derecho a la libertad de pensamiento , conciencia y religión.</vt:lpstr>
      <vt:lpstr>19.Derecho a la libertad de expresión.</vt:lpstr>
      <vt:lpstr>20.Derecho a la libertad de reunión.</vt:lpstr>
      <vt:lpstr>21.Derecho a la democracia.</vt:lpstr>
      <vt:lpstr>22.Derecho a la seguridad social.</vt:lpstr>
      <vt:lpstr>23.Derecho al trabajo.</vt:lpstr>
      <vt:lpstr>24.Derecho al ocio.</vt:lpstr>
      <vt:lpstr>25.Derecho a un nivel de vida adecuado.</vt:lpstr>
      <vt:lpstr>26.Derecho a la educación.</vt:lpstr>
      <vt:lpstr>27.Derecho a la cultura.</vt:lpstr>
      <vt:lpstr>28.Derecho al orden social.</vt:lpstr>
      <vt:lpstr>29.Derecho a las libertades y al respeto de la comunidad.</vt:lpstr>
      <vt:lpstr>30.Derecho a que estos derechos no sean suprimidos en ninguna circunstancia.</vt:lpstr>
      <vt:lpstr>FIN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Navares</dc:creator>
  <cp:lastModifiedBy>Navares</cp:lastModifiedBy>
  <cp:revision>14</cp:revision>
  <dcterms:created xsi:type="dcterms:W3CDTF">2019-11-21T09:19:00Z</dcterms:created>
  <dcterms:modified xsi:type="dcterms:W3CDTF">2019-12-12T09:01:35Z</dcterms:modified>
</cp:coreProperties>
</file>